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88" r:id="rId20"/>
    <p:sldId id="272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</a:t>
            </a:r>
            <a:r>
              <a:rPr lang="en-US" sz="3200" dirty="0" smtClean="0"/>
              <a:t>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</a:t>
            </a:r>
            <a:r>
              <a:rPr lang="en-US" sz="3200" b="1" dirty="0" smtClean="0">
                <a:solidFill>
                  <a:srgbClr val="0070C0"/>
                </a:solidFill>
              </a:rPr>
              <a:t>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</a:t>
            </a:r>
            <a:r>
              <a:rPr lang="en-US" sz="3200" dirty="0" smtClean="0"/>
              <a:t>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47864" y="3573016"/>
            <a:ext cx="3960440" cy="115212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076057" y="2564905"/>
            <a:ext cx="576063" cy="1467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146813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4869160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57183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</a:t>
            </a:r>
            <a:r>
              <a:rPr lang="en-US" sz="3200" dirty="0" smtClean="0"/>
              <a:t>rate increased </a:t>
            </a:r>
            <a:r>
              <a:rPr lang="en-US" sz="3200" dirty="0" smtClean="0"/>
              <a:t>in individuals </a:t>
            </a:r>
            <a:r>
              <a:rPr lang="en-US" sz="3200" i="1" dirty="0" smtClean="0"/>
              <a:t>below the </a:t>
            </a:r>
            <a:r>
              <a:rPr lang="en-US" sz="3200" i="1" dirty="0" smtClean="0"/>
              <a:t>peaks</a:t>
            </a:r>
            <a:endParaRPr lang="en-US" sz="3200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41" y="222178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067944" y="2591117"/>
            <a:ext cx="2182306" cy="102345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3851920" y="2689691"/>
            <a:ext cx="845441" cy="102345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572000" y="2591117"/>
            <a:ext cx="959739" cy="163968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</a:t>
            </a:r>
            <a:r>
              <a:rPr lang="en-US" dirty="0" smtClean="0"/>
              <a:t>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</a:t>
            </a:r>
            <a:r>
              <a:rPr lang="en-US" dirty="0" smtClean="0"/>
              <a:t>time before a double mutant starts fixation is long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  <a:p>
            <a:pPr marL="0" indent="0" algn="ctr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	yoavram@post.tau.ac.il</a:t>
            </a:r>
          </a:p>
          <a:p>
            <a:pPr marL="0" indent="0" algn="l" rtl="0">
              <a:buNone/>
            </a:pPr>
            <a:r>
              <a:rPr lang="en-US" sz="2800" dirty="0" smtClean="0"/>
              <a:t>	@yoavram</a:t>
            </a:r>
          </a:p>
          <a:p>
            <a:pPr marL="0" indent="0" algn="l" rtl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http</a:t>
            </a:r>
            <a:r>
              <a:rPr lang="en-US" sz="2800" dirty="0"/>
              <a:t>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932512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500464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636456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1962</TotalTime>
  <Words>1217</Words>
  <Application>Microsoft Office PowerPoint</Application>
  <PresentationFormat>On-screen Show (4:3)</PresentationFormat>
  <Paragraphs>324</Paragraphs>
  <Slides>30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Competition during waiting time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67</cp:revision>
  <dcterms:created xsi:type="dcterms:W3CDTF">2013-03-10T12:34:40Z</dcterms:created>
  <dcterms:modified xsi:type="dcterms:W3CDTF">2013-03-14T20:16:23Z</dcterms:modified>
</cp:coreProperties>
</file>